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1Afavt1knP2pJzT4QtvsBQIkC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1490D28-9143-4B18-BD21-8B1A0A6D5E22}">
  <a:tblStyle styleId="{01490D28-9143-4B18-BD21-8B1A0A6D5E22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b997dd6644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g2b997dd664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3" name="Google Shape;7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" type="body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5" name="Google Shape;65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"/>
              <a:t>Summative Assessment</a:t>
            </a:r>
            <a:endParaRPr/>
          </a:p>
        </p:txBody>
      </p:sp>
      <p:sp>
        <p:nvSpPr>
          <p:cNvPr id="93" name="Google Shape;93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2133"/>
              </a:spcAft>
              <a:buClr>
                <a:schemeClr val="dk1"/>
              </a:buClr>
              <a:buSzPct val="38194"/>
              <a:buFont typeface="Calibri"/>
              <a:buNone/>
            </a:pPr>
            <a:r>
              <a:rPr b="1" lang="en" sz="3200"/>
              <a:t>Summative Assessments:</a:t>
            </a:r>
            <a:endParaRPr sz="3200"/>
          </a:p>
        </p:txBody>
      </p:sp>
      <p:sp>
        <p:nvSpPr>
          <p:cNvPr id="99" name="Google Shape;99;p2"/>
          <p:cNvSpPr txBox="1"/>
          <p:nvPr>
            <p:ph idx="1" type="body"/>
          </p:nvPr>
        </p:nvSpPr>
        <p:spPr>
          <a:xfrm>
            <a:off x="415600" y="1536633"/>
            <a:ext cx="61032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 1: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Presentational Writing. After reading the stories of the competitive athletes, please write a narrative paragraph to share your experience participating in any competition.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00" name="Google Shape;10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00719" y="1"/>
            <a:ext cx="5299363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2133"/>
              </a:spcAft>
              <a:buClr>
                <a:schemeClr val="dk1"/>
              </a:buClr>
              <a:buSzPct val="97222"/>
              <a:buFont typeface="Calibri"/>
              <a:buNone/>
            </a:pPr>
            <a:r>
              <a:rPr b="1" lang="en" sz="3200"/>
              <a:t>Summative Assessments:</a:t>
            </a:r>
            <a:endParaRPr sz="3200"/>
          </a:p>
        </p:txBody>
      </p:sp>
      <p:sp>
        <p:nvSpPr>
          <p:cNvPr id="106" name="Google Shape;106;p3"/>
          <p:cNvSpPr txBox="1"/>
          <p:nvPr>
            <p:ph idx="1" type="body"/>
          </p:nvPr>
        </p:nvSpPr>
        <p:spPr>
          <a:xfrm>
            <a:off x="415600" y="1536633"/>
            <a:ext cx="61032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Task 2: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Presentational Writing. And create a plan to share with your new friend listing all the goals and the actions you will take for the tryout (graphic organizer). Share your reflection after 2 weeks.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23467" y="251134"/>
            <a:ext cx="4624700" cy="65337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b997dd6644_0_0"/>
          <p:cNvSpPr txBox="1"/>
          <p:nvPr>
            <p:ph type="title"/>
          </p:nvPr>
        </p:nvSpPr>
        <p:spPr>
          <a:xfrm>
            <a:off x="415600" y="3901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SzPts val="4100"/>
              <a:buNone/>
            </a:pPr>
            <a:r>
              <a:rPr b="1" lang="en" sz="3200"/>
              <a:t>Summative Assessments:</a:t>
            </a:r>
            <a:endParaRPr sz="3200"/>
          </a:p>
        </p:txBody>
      </p:sp>
      <p:sp>
        <p:nvSpPr>
          <p:cNvPr id="113" name="Google Shape;113;g2b997dd6644_0_0"/>
          <p:cNvSpPr txBox="1"/>
          <p:nvPr>
            <p:ph idx="1" type="body"/>
          </p:nvPr>
        </p:nvSpPr>
        <p:spPr>
          <a:xfrm>
            <a:off x="415600" y="1536633"/>
            <a:ext cx="11678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2400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4" name="Google Shape;114;g2b997dd6644_0_0"/>
          <p:cNvGraphicFramePr/>
          <p:nvPr/>
        </p:nvGraphicFramePr>
        <p:xfrm>
          <a:off x="540567" y="262937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{01490D28-9143-4B18-BD21-8B1A0A6D5E22}</a:tableStyleId>
              </a:tblPr>
              <a:tblGrid>
                <a:gridCol w="1878900"/>
                <a:gridCol w="1315200"/>
                <a:gridCol w="1377825"/>
                <a:gridCol w="1524000"/>
                <a:gridCol w="1524000"/>
                <a:gridCol w="1524000"/>
                <a:gridCol w="1524000"/>
              </a:tblGrid>
              <a:tr h="544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b="1" lang="en" sz="1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第一周</a:t>
                      </a:r>
                      <a:endParaRPr b="1" sz="1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星期一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星期二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星期三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星期四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星期五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星期六/日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跑步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投篮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练习比赛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</a:tr>
              <a:tr h="544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900"/>
                        <a:buFont typeface="Arial"/>
                        <a:buNone/>
                      </a:pPr>
                      <a:r>
                        <a:rPr b="1" lang="en" sz="19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第二周</a:t>
                      </a:r>
                      <a:endParaRPr b="1" sz="19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星期一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星期二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星期三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星期四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星期五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星期六</a:t>
                      </a:r>
                      <a:r>
                        <a:rPr lang="en" sz="1600" u="none" cap="none" strike="noStrike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/日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跑步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投篮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</a:tr>
              <a:tr h="501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cap="none" strike="noStrik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练习比赛</a:t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84675" marB="84675" marR="84675" marL="84675"/>
                </a:tc>
              </a:tr>
            </a:tbl>
          </a:graphicData>
        </a:graphic>
      </p:graphicFrame>
      <p:sp>
        <p:nvSpPr>
          <p:cNvPr id="115" name="Google Shape;115;g2b997dd6644_0_0"/>
          <p:cNvSpPr txBox="1"/>
          <p:nvPr/>
        </p:nvSpPr>
        <p:spPr>
          <a:xfrm>
            <a:off x="415600" y="1320800"/>
            <a:ext cx="11678700" cy="142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Biweekly attendance cards：Students will record their completion of the program for the two weeks and complete a Self-Evaluation, students can put 好/中/不好 for that.  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2023-12-15T12:54:44Z</dcterms:created>
  <dc:creator>Meng Yeh</dc:creator>
</cp:coreProperties>
</file>